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6171A-B9A8-7B44-A1DC-B7988E8E2F0A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BB85E-490F-D249-85D3-ACA8A9015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317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A6180-9524-25C0-E18A-2F32A19E7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074CC1E-DE0E-1587-4635-00B09CBCC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1B6B638-7FBE-D318-B4F2-DD68E5A42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9350D1-557A-A549-AA82-845FC4EE17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31EE9-9091-41F3-BF44-34636DB2F64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4956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13EBC7-C317-C0FA-62AA-2F1F19F7E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A1F4B4-AF91-B45B-B88C-22E7B7067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594A14-306A-66E1-250F-625953C89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743948-8ECA-36F7-ED92-E50A1BC8E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41139F-110D-CEB3-2695-7E6FF7FC4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58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74313-031C-CCBD-2273-B0CFCE5F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39D0AE-B677-B1A4-A7B9-5D740F757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50C162-8E5A-0145-A5C4-8CB038B10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4C7BDB-7F8E-75CE-3321-03DDE04A5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56008C-A8AA-9890-3ADB-5A38D223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544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4958A05-FD68-724D-A413-1353A77652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29D593D-517B-570E-ECB0-EBDC25F0D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C8C3E8-9947-523B-9084-AE9BF6567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BCB8E9-D4CE-3FEE-9BCA-54D6988C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A64370-C757-229A-4F04-30E4B8225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991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D8A4E1-B274-F543-5CB7-0FC0DBF5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AF3740-AB7A-DAC4-85E4-847164330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EE4607-C748-52BA-F7A7-1738FC387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71283B-65B0-B2A4-B34C-D5435F5E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3EA6F7-F5FC-F5CE-A401-B196DF7C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24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9A836F-628C-25E0-C127-E5A0B3DF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C2261DA-75A7-FEBE-27CC-851261518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F8CE9C-3661-AC32-CE5C-C3E08FAC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A8C86B-8266-C1CB-855C-45FF68213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3A8521-40F0-5C0B-4C0A-EA3993FBF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32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BBEEE4-1725-9D02-3E00-1031A30A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D2B512-16E4-0577-4653-2ECEFD186F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25DF10-F03D-1A25-F1F6-B7F57F670D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A50C3A0-0656-C523-2B97-BA16DC61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672A275-4579-1AB0-38B6-82BA55D94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2B4A76-C97F-35A5-988F-68492163F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6498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663432-B0DD-5CED-A765-0F20AB921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3E4610-0FF1-6E80-A845-092544D5A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258192-7511-5E55-64F2-AA9BB8C1E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E47AB1-27AB-EA75-B31E-45BC1ED8D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D682E9A-1996-EB34-A33B-1810460EC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5AFBC0A-F042-42DD-77DC-A0F6EC998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5421E50-2ABF-9DEE-512B-A5ED7E54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E30A0D5-C934-FA48-0A0C-8A1B51B0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355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2BB157-76E6-46D1-4A1E-232F9C19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5CFEE1-2D88-9A46-AA21-7E7543CA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B4C362-315D-3EB9-D906-3B9FB76F6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8702C4-B23D-61ED-CF7E-E85BF96C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62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D29B3AE-61A8-EEEB-5C61-D6F1DE688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DF4F18-C731-2631-8AC7-63849C02E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624D88-3C27-ECDC-5204-F0359E2E7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438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78E07-DCD2-C3F2-F5DB-9D7DB236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5205B1-6647-52BC-660C-9CCA87ACB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552F16-B13B-8950-F937-9AF94AFEA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B8AC5E-72A6-5935-3976-14ABE9D91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4BE60D8-1B92-F2E8-95D8-EA4110CB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ED6343-352E-CB61-AD76-744D6E9A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3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B9322-2695-E7D3-DDC9-A7EF2E339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4705F24-2C57-4E9F-4C5C-8FB60EE356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98AF35-1DA4-042F-AAEE-E8CC237797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93B098-BA8F-EC82-A1A9-4260A70A0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CA36F2-28DC-0D50-76A5-434FBADE9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72AC92-67D6-7610-0FDC-AFA83D6C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1249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14D5802-08D4-1995-0BEE-415E7DB0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8BBB90-2C33-906B-4D80-FD69F5A43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F27F70-56BA-FFFC-031C-552FC2EB5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73930C-A950-1C48-9E1F-B71D7D661DC4}" type="datetimeFigureOut">
              <a:rPr lang="de-DE" smtClean="0"/>
              <a:t>23.07.26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283200-86C9-8E43-FCB4-7C9A334B6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C75BBC-F8F4-CD31-2E01-581D3E3E1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525C5E-7C2C-4448-820D-D35FA2F181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40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E9B04-D445-425A-F055-CE786B45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3DAF5397-4369-AD35-6EC7-794E7C59A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" t="2971" b="7150"/>
          <a:stretch>
            <a:fillRect/>
          </a:stretch>
        </p:blipFill>
        <p:spPr>
          <a:xfrm>
            <a:off x="2655931" y="58880"/>
            <a:ext cx="4006660" cy="4840369"/>
          </a:xfrm>
          <a:prstGeom prst="rect">
            <a:avLst/>
          </a:prstGeom>
          <a:ln w="76200">
            <a:solidFill>
              <a:srgbClr val="910E0F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E2A8F6D-8BCB-AC70-6FDF-4D7DE966A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" t="21198" r="6464" b="32948"/>
          <a:stretch>
            <a:fillRect/>
          </a:stretch>
        </p:blipFill>
        <p:spPr>
          <a:xfrm>
            <a:off x="6694951" y="3195532"/>
            <a:ext cx="5464688" cy="3603588"/>
          </a:xfrm>
          <a:prstGeom prst="rect">
            <a:avLst/>
          </a:prstGeom>
          <a:ln w="76200">
            <a:solidFill>
              <a:srgbClr val="910E0F"/>
            </a:solidFill>
          </a:ln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FFFA86B-C2C3-1683-6348-19AC13B40F78}"/>
              </a:ext>
            </a:extLst>
          </p:cNvPr>
          <p:cNvSpPr/>
          <p:nvPr/>
        </p:nvSpPr>
        <p:spPr>
          <a:xfrm>
            <a:off x="49972" y="4899251"/>
            <a:ext cx="6612619" cy="1927432"/>
          </a:xfrm>
          <a:prstGeom prst="rect">
            <a:avLst/>
          </a:prstGeom>
          <a:solidFill>
            <a:srgbClr val="CBE6B3"/>
          </a:solidFill>
          <a:ln w="76200">
            <a:solidFill>
              <a:srgbClr val="920F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466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932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398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1864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7330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796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8262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3728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557" dirty="0"/>
          </a:p>
          <a:p>
            <a:pPr algn="ctr"/>
            <a:endParaRPr lang="de-DE" sz="557" dirty="0"/>
          </a:p>
          <a:p>
            <a:pPr algn="ctr"/>
            <a:endParaRPr lang="de-DE" sz="557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7B6DF8A-1EDC-9363-7908-DF400B93FE9D}"/>
              </a:ext>
            </a:extLst>
          </p:cNvPr>
          <p:cNvSpPr/>
          <p:nvPr/>
        </p:nvSpPr>
        <p:spPr>
          <a:xfrm>
            <a:off x="0" y="31317"/>
            <a:ext cx="12192000" cy="6795368"/>
          </a:xfrm>
          <a:prstGeom prst="rect">
            <a:avLst/>
          </a:prstGeom>
          <a:noFill/>
          <a:ln w="88900">
            <a:solidFill>
              <a:srgbClr val="920F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466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932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398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1864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7330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796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8262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3728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557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CE6937E-FEE4-29EA-5B54-7B8A506FF98B}"/>
              </a:ext>
            </a:extLst>
          </p:cNvPr>
          <p:cNvSpPr txBox="1"/>
          <p:nvPr/>
        </p:nvSpPr>
        <p:spPr>
          <a:xfrm>
            <a:off x="5369398" y="2628624"/>
            <a:ext cx="1015339" cy="1015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466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932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398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1864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7330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796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8262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3728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sz="557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4770362-655A-2B7C-CF65-7FC606E46558}"/>
              </a:ext>
            </a:extLst>
          </p:cNvPr>
          <p:cNvSpPr txBox="1"/>
          <p:nvPr/>
        </p:nvSpPr>
        <p:spPr>
          <a:xfrm>
            <a:off x="172950" y="5124784"/>
            <a:ext cx="6321388" cy="1476366"/>
          </a:xfrm>
          <a:prstGeom prst="rect">
            <a:avLst/>
          </a:prstGeom>
          <a:noFill/>
          <a:ln w="76200" cmpd="sng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466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932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398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1864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7330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796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8262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3728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998" b="1">
                <a:solidFill>
                  <a:srgbClr val="920F10"/>
                </a:solidFill>
                <a:latin typeface="Avenir Next LT Pro Demi" panose="020B0704020202020204" pitchFamily="34" charset="0"/>
              </a:rPr>
              <a:t>Gemeinsam Verantwortung übernehmen: Unterstützung des „Brücken für Kinder Charity Cups“</a:t>
            </a:r>
            <a:endParaRPr lang="de-DE" sz="2998" b="1" dirty="0">
              <a:solidFill>
                <a:srgbClr val="920F10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6E68BE8-10B0-9BE0-E03E-1C2784A60AE5}"/>
              </a:ext>
            </a:extLst>
          </p:cNvPr>
          <p:cNvSpPr/>
          <p:nvPr/>
        </p:nvSpPr>
        <p:spPr>
          <a:xfrm>
            <a:off x="0" y="26322"/>
            <a:ext cx="3472555" cy="1179042"/>
          </a:xfrm>
          <a:prstGeom prst="rect">
            <a:avLst/>
          </a:prstGeom>
          <a:solidFill>
            <a:srgbClr val="CCE7B4"/>
          </a:solidFill>
          <a:ln w="76200">
            <a:solidFill>
              <a:srgbClr val="920F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4660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932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3981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1864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7330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7962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8262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37283" algn="l" defTabSz="254660" rtl="0" eaLnBrk="1" latinLnBrk="0" hangingPunct="1">
              <a:defRPr sz="100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557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B86CE1-4783-8907-417A-6AD68C281D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r="1846" b="7880"/>
          <a:stretch>
            <a:fillRect/>
          </a:stretch>
        </p:blipFill>
        <p:spPr>
          <a:xfrm>
            <a:off x="61136" y="1274005"/>
            <a:ext cx="2765237" cy="3569909"/>
          </a:xfrm>
          <a:prstGeom prst="rect">
            <a:avLst/>
          </a:prstGeom>
          <a:ln w="76200">
            <a:solidFill>
              <a:srgbClr val="900D0E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BC2B38E-BFEF-0A46-95C0-933488A26A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" b="24141"/>
          <a:stretch>
            <a:fillRect/>
          </a:stretch>
        </p:blipFill>
        <p:spPr>
          <a:xfrm>
            <a:off x="6727312" y="58880"/>
            <a:ext cx="5432328" cy="3109089"/>
          </a:xfrm>
          <a:prstGeom prst="rect">
            <a:avLst/>
          </a:prstGeom>
          <a:ln w="76200">
            <a:solidFill>
              <a:srgbClr val="900D0E"/>
            </a:solidFill>
          </a:ln>
        </p:spPr>
      </p:pic>
      <p:pic>
        <p:nvPicPr>
          <p:cNvPr id="6" name="Grafik 5" descr="Ein Bild, das Symbol, Logo, Schrift, Grafiken enthält.&#10;&#10;KI-generierte Inhalte können fehlerhaft sein.">
            <a:extLst>
              <a:ext uri="{FF2B5EF4-FFF2-40B4-BE49-F238E27FC236}">
                <a16:creationId xmlns:a16="http://schemas.microsoft.com/office/drawing/2014/main" id="{A310E2EA-9DB9-82AE-673C-D5912E8067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21" y="58880"/>
            <a:ext cx="3132327" cy="9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1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Breitbild</PresentationFormat>
  <Slides>1</Slides>
  <Notes>1</Notes>
  <HiddenSlides>0</HiddenSlide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Jana Caroline Tuszynski</dc:creator>
  <cp:lastModifiedBy>Jana Caroline Tuszynski</cp:lastModifiedBy>
  <cp:revision>3</cp:revision>
  <dcterms:created xsi:type="dcterms:W3CDTF">2026-07-17T08:33:30Z</dcterms:created>
  <dcterms:modified xsi:type="dcterms:W3CDTF">2026-07-23T12:13:26Z</dcterms:modified>
</cp:coreProperties>
</file>